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2" r:id="rId7"/>
  </p:sldMasterIdLst>
  <p:sldIdLst>
    <p:sldId id="258" r:id="rId8"/>
    <p:sldId id="259" r:id="rId9"/>
    <p:sldId id="261" r:id="rId10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 Lappi" userId="16b3313b-1990-4cb8-a26f-d58e70766a0e" providerId="ADAL" clId="{C981B9EA-900B-405D-B125-135D634731AA}"/>
    <pc:docChg chg="undo custSel delSld modSld">
      <pc:chgData name="Sari Lappi" userId="16b3313b-1990-4cb8-a26f-d58e70766a0e" providerId="ADAL" clId="{C981B9EA-900B-405D-B125-135D634731AA}" dt="2024-10-11T13:04:49.420" v="610" actId="1076"/>
      <pc:docMkLst>
        <pc:docMk/>
      </pc:docMkLst>
      <pc:sldChg chg="addSp modSp mod">
        <pc:chgData name="Sari Lappi" userId="16b3313b-1990-4cb8-a26f-d58e70766a0e" providerId="ADAL" clId="{C981B9EA-900B-405D-B125-135D634731AA}" dt="2024-10-11T13:04:49.420" v="610" actId="1076"/>
        <pc:sldMkLst>
          <pc:docMk/>
          <pc:sldMk cId="3823670128" sldId="258"/>
        </pc:sldMkLst>
        <pc:spChg chg="mod">
          <ac:chgData name="Sari Lappi" userId="16b3313b-1990-4cb8-a26f-d58e70766a0e" providerId="ADAL" clId="{C981B9EA-900B-405D-B125-135D634731AA}" dt="2024-10-11T13:04:49.420" v="610" actId="1076"/>
          <ac:spMkLst>
            <pc:docMk/>
            <pc:sldMk cId="3823670128" sldId="258"/>
            <ac:spMk id="2" creationId="{B2B245CB-8405-A558-B8C4-124E103C4DDB}"/>
          </ac:spMkLst>
        </pc:spChg>
        <pc:picChg chg="add mod">
          <ac:chgData name="Sari Lappi" userId="16b3313b-1990-4cb8-a26f-d58e70766a0e" providerId="ADAL" clId="{C981B9EA-900B-405D-B125-135D634731AA}" dt="2024-10-11T13:04:00.896" v="607" actId="14100"/>
          <ac:picMkLst>
            <pc:docMk/>
            <pc:sldMk cId="3823670128" sldId="258"/>
            <ac:picMk id="1026" creationId="{70416D0E-95B6-5DA6-8506-1FE639E8773A}"/>
          </ac:picMkLst>
        </pc:picChg>
      </pc:sldChg>
      <pc:sldChg chg="modSp mod">
        <pc:chgData name="Sari Lappi" userId="16b3313b-1990-4cb8-a26f-d58e70766a0e" providerId="ADAL" clId="{C981B9EA-900B-405D-B125-135D634731AA}" dt="2024-10-11T13:03:51.088" v="605" actId="948"/>
        <pc:sldMkLst>
          <pc:docMk/>
          <pc:sldMk cId="3022356955" sldId="259"/>
        </pc:sldMkLst>
        <pc:spChg chg="mod">
          <ac:chgData name="Sari Lappi" userId="16b3313b-1990-4cb8-a26f-d58e70766a0e" providerId="ADAL" clId="{C981B9EA-900B-405D-B125-135D634731AA}" dt="2024-10-11T13:03:51.088" v="605" actId="948"/>
          <ac:spMkLst>
            <pc:docMk/>
            <pc:sldMk cId="3022356955" sldId="259"/>
            <ac:spMk id="3" creationId="{B6A461C0-B484-BE73-47E2-F201D60BA070}"/>
          </ac:spMkLst>
        </pc:spChg>
      </pc:sldChg>
      <pc:sldChg chg="addSp delSp modSp mod">
        <pc:chgData name="Sari Lappi" userId="16b3313b-1990-4cb8-a26f-d58e70766a0e" providerId="ADAL" clId="{C981B9EA-900B-405D-B125-135D634731AA}" dt="2024-10-11T13:04:16.231" v="609" actId="1076"/>
        <pc:sldMkLst>
          <pc:docMk/>
          <pc:sldMk cId="812726631" sldId="261"/>
        </pc:sldMkLst>
        <pc:spChg chg="add mod">
          <ac:chgData name="Sari Lappi" userId="16b3313b-1990-4cb8-a26f-d58e70766a0e" providerId="ADAL" clId="{C981B9EA-900B-405D-B125-135D634731AA}" dt="2024-10-11T13:04:16.231" v="609" actId="1076"/>
          <ac:spMkLst>
            <pc:docMk/>
            <pc:sldMk cId="812726631" sldId="261"/>
            <ac:spMk id="2" creationId="{A42A5E92-8870-8B80-0CC2-935BEEFE7364}"/>
          </ac:spMkLst>
        </pc:spChg>
        <pc:spChg chg="mod">
          <ac:chgData name="Sari Lappi" userId="16b3313b-1990-4cb8-a26f-d58e70766a0e" providerId="ADAL" clId="{C981B9EA-900B-405D-B125-135D634731AA}" dt="2024-10-11T08:27:38.746" v="80" actId="1076"/>
          <ac:spMkLst>
            <pc:docMk/>
            <pc:sldMk cId="812726631" sldId="261"/>
            <ac:spMk id="3" creationId="{B6A461C0-B484-BE73-47E2-F201D60BA070}"/>
          </ac:spMkLst>
        </pc:spChg>
        <pc:spChg chg="add del mod">
          <ac:chgData name="Sari Lappi" userId="16b3313b-1990-4cb8-a26f-d58e70766a0e" providerId="ADAL" clId="{C981B9EA-900B-405D-B125-135D634731AA}" dt="2024-10-11T09:09:42.499" v="119" actId="478"/>
          <ac:spMkLst>
            <pc:docMk/>
            <pc:sldMk cId="812726631" sldId="261"/>
            <ac:spMk id="4" creationId="{0C9E6EAE-9FAF-E23F-5468-5DD13891A665}"/>
          </ac:spMkLst>
        </pc:spChg>
      </pc:sldChg>
      <pc:sldChg chg="modSp del mod">
        <pc:chgData name="Sari Lappi" userId="16b3313b-1990-4cb8-a26f-d58e70766a0e" providerId="ADAL" clId="{C981B9EA-900B-405D-B125-135D634731AA}" dt="2024-10-11T12:54:00.112" v="584" actId="47"/>
        <pc:sldMkLst>
          <pc:docMk/>
          <pc:sldMk cId="12471971" sldId="262"/>
        </pc:sldMkLst>
        <pc:spChg chg="mod">
          <ac:chgData name="Sari Lappi" userId="16b3313b-1990-4cb8-a26f-d58e70766a0e" providerId="ADAL" clId="{C981B9EA-900B-405D-B125-135D634731AA}" dt="2024-10-10T13:25:22.320" v="6" actId="6549"/>
          <ac:spMkLst>
            <pc:docMk/>
            <pc:sldMk cId="12471971" sldId="262"/>
            <ac:spMk id="3" creationId="{B6A461C0-B484-BE73-47E2-F201D60BA070}"/>
          </ac:spMkLst>
        </pc:spChg>
      </pc:sldChg>
    </pc:docChg>
  </pc:docChgLst>
  <pc:docChgLst>
    <pc:chgData name="Cyrille Honoré" userId="3f9f7add-e844-41e1-94ba-63b519e16336" providerId="ADAL" clId="{600EDF61-0967-435F-BB8A-0BC569210410}"/>
    <pc:docChg chg="modSld">
      <pc:chgData name="Cyrille Honoré" userId="3f9f7add-e844-41e1-94ba-63b519e16336" providerId="ADAL" clId="{600EDF61-0967-435F-BB8A-0BC569210410}" dt="2024-10-14T19:18:11.771" v="2" actId="20577"/>
      <pc:docMkLst>
        <pc:docMk/>
      </pc:docMkLst>
      <pc:sldChg chg="modSp mod">
        <pc:chgData name="Cyrille Honoré" userId="3f9f7add-e844-41e1-94ba-63b519e16336" providerId="ADAL" clId="{600EDF61-0967-435F-BB8A-0BC569210410}" dt="2024-10-14T19:18:11.771" v="2" actId="20577"/>
        <pc:sldMkLst>
          <pc:docMk/>
          <pc:sldMk cId="812726631" sldId="261"/>
        </pc:sldMkLst>
        <pc:spChg chg="mod">
          <ac:chgData name="Cyrille Honoré" userId="3f9f7add-e844-41e1-94ba-63b519e16336" providerId="ADAL" clId="{600EDF61-0967-435F-BB8A-0BC569210410}" dt="2024-10-14T19:18:11.771" v="2" actId="20577"/>
          <ac:spMkLst>
            <pc:docMk/>
            <pc:sldMk cId="812726631" sldId="261"/>
            <ac:spMk id="2" creationId="{A42A5E92-8870-8B80-0CC2-935BEEFE73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/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B796776-E13E-EE70-1024-61D0E548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3A33BDE-5827-B978-8782-68D8565E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447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84C69AE-3299-1F59-997F-1709C1DD7A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Lorem Ipsum</a:t>
            </a:r>
            <a:endParaRPr lang="en-F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DA0CF7-60D6-4B86-6F50-ECF55C6DB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96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AAD9ED-75F1-0289-7EF5-74AB2DFDD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C05C5-F63A-53B8-E6BB-6E73E6E7490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59AFEE7-E5E4-8C50-6361-BB9205652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9712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7684-9640-7B9F-691F-3B5A2666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FF9C-C20C-490B-6F06-81BD2D8FB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69EF0-726B-80A7-9DCD-6896F352D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901CD-B4D9-4C0A-A8C1-D42233A2E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05A26A-1F4A-80E3-3CF1-B5AF98EE4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85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C3EAE96-DCE0-88A1-D4B1-3E38DC198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Thank you.</a:t>
            </a:r>
            <a:endParaRPr lang="en-FR" dirty="0"/>
          </a:p>
        </p:txBody>
      </p:sp>
      <p:sp>
        <p:nvSpPr>
          <p:cNvPr id="9" name="CuadroTexto 3">
            <a:extLst>
              <a:ext uri="{FF2B5EF4-FFF2-40B4-BE49-F238E27FC236}">
                <a16:creationId xmlns:a16="http://schemas.microsoft.com/office/drawing/2014/main" id="{002E4A1E-1EB0-0593-1C8D-3884AC9BB310}"/>
              </a:ext>
            </a:extLst>
          </p:cNvPr>
          <p:cNvSpPr txBox="1"/>
          <p:nvPr userDrawn="1"/>
        </p:nvSpPr>
        <p:spPr>
          <a:xfrm>
            <a:off x="3824879" y="4572080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37578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8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AD252D8-47A9-4F50-0A77-F7F2B5C7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54E0E61-AEC0-9130-9970-54CD0B1FE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35933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1E8E-B63B-2812-4914-7B39E38C7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Content</a:t>
            </a:r>
            <a:endParaRPr lang="en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65A07-4D49-E8EF-40E0-498B3F03B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07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4CE9B65-7C16-AD40-4E8F-376EFB31D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Lorem Ipsum</a:t>
            </a:r>
            <a:endParaRPr lang="en-FR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CEF2646-4A29-9DC6-94A1-9C78C840C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713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CBA443-1DB4-591B-10FB-89F19A331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884739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F71B37-838A-25F4-2891-96F126B3BD4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31085" y="1285432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F64250E-B7FE-5C77-8772-835E1D3B0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085" y="2260315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93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51E2-0AA8-B538-88F2-E8FEE737F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/>
              <a:t>Comparison Slide</a:t>
            </a:r>
            <a:endParaRPr lang="en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FE506-04E4-4D79-51C0-DE1A5396B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EB5BD-B42E-8768-14F6-DA6AD364E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B263CD-AEDB-2834-CF69-D950F370B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0949F-23D7-43BC-86B5-A59EEC23A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4310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3637AC-ADC8-93B9-85DF-F33A35518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Content</a:t>
            </a:r>
            <a:endParaRPr lang="en-F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BA7D7FA-A6C1-15E9-248F-222403659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745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BD8F-B49C-E9AF-967A-FE2625C117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Thank you.</a:t>
            </a:r>
            <a:endParaRPr lang="en-FR" dirty="0"/>
          </a:p>
        </p:txBody>
      </p:sp>
      <p:sp>
        <p:nvSpPr>
          <p:cNvPr id="10" name="CuadroTexto 3">
            <a:extLst>
              <a:ext uri="{FF2B5EF4-FFF2-40B4-BE49-F238E27FC236}">
                <a16:creationId xmlns:a16="http://schemas.microsoft.com/office/drawing/2014/main" id="{9CC6D77E-AF65-470D-B774-7812FAD3C4A3}"/>
              </a:ext>
            </a:extLst>
          </p:cNvPr>
          <p:cNvSpPr txBox="1"/>
          <p:nvPr userDrawn="1"/>
        </p:nvSpPr>
        <p:spPr>
          <a:xfrm>
            <a:off x="3824879" y="5024143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1516502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21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ge to Edge Photo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3ED7F9-AC2F-AB90-E59E-6D3DCE7D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078" y="1013439"/>
            <a:ext cx="4274474" cy="1600200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R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6C12E21-29DC-AD1F-41A5-AE890AAD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90053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4530C31-AD13-5759-E472-94A0E4916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8078" y="2941814"/>
            <a:ext cx="4274474" cy="2667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06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590D3C-988E-2567-60EB-0A4602CD3C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Lorem Ipsum</a:t>
            </a:r>
            <a:endParaRPr lang="en-F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0E4EEFA-0995-9CCD-6D7F-70B9EBD4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91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CD4D1A9-9F6B-C561-7AC4-05C86FF1A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7FCF368-AB64-5FEB-A4ED-1837EE8E80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33C1AC0-3A73-603A-A859-24A89A5E3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512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452C-9105-195E-DD50-B85571BF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GB" dirty="0"/>
              <a:t>Click to edit Master title style</a:t>
            </a:r>
            <a:endParaRPr lang="en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CA40B-4ECB-51F3-7BA4-D0C43996D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CB4D9-3A4B-1F8B-5219-5EE058F87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03604-72C3-D5CE-C09C-E05C72BFC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53E66-3D7A-FC9C-DAAB-7750C4812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0"/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20831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BC293F6-E8B6-92CA-8DD3-F46267F22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564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you.</a:t>
            </a:r>
            <a:endParaRPr lang="en-FR" dirty="0"/>
          </a:p>
        </p:txBody>
      </p:sp>
      <p:sp>
        <p:nvSpPr>
          <p:cNvPr id="8" name="CuadroTexto 3">
            <a:extLst>
              <a:ext uri="{FF2B5EF4-FFF2-40B4-BE49-F238E27FC236}">
                <a16:creationId xmlns:a16="http://schemas.microsoft.com/office/drawing/2014/main" id="{85E8BFE3-BE3F-06D0-2E51-B1A3E835A55D}"/>
              </a:ext>
            </a:extLst>
          </p:cNvPr>
          <p:cNvSpPr txBox="1"/>
          <p:nvPr userDrawn="1"/>
        </p:nvSpPr>
        <p:spPr>
          <a:xfrm>
            <a:off x="3958443" y="4346049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58393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12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CC09337-932E-DF18-5552-8A10A7DD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165C1A-53B3-D986-E0E9-DDD54523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226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3C0AB1-DC1A-370D-2DBC-7F636C925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Content</a:t>
            </a:r>
            <a:endParaRPr lang="en-FR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4AFEC8-D7E6-FB46-B2C8-3E1FF518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06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5E43E974-FF92-2065-59B5-7198AC9AFE0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1" y="0"/>
            <a:ext cx="12475533" cy="7017488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AAFC96D-DE28-DCBB-6A7D-6E7FC08F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#1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5803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7" r:id="rId3"/>
    <p:sldLayoutId id="2147483652" r:id="rId4"/>
    <p:sldLayoutId id="2147483653" r:id="rId5"/>
    <p:sldLayoutId id="2147483658" r:id="rId6"/>
    <p:sldLayoutId id="2147483659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C6C007C7-A317-B3BD-4F67-1F0F9741F8A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256854"/>
            <a:ext cx="12192000" cy="6858000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8A9C213-3E26-B848-BF1A-9E6EC69B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#2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19331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70" r:id="rId4"/>
    <p:sldLayoutId id="2147483665" r:id="rId5"/>
    <p:sldLayoutId id="2147483671" r:id="rId6"/>
    <p:sldLayoutId id="2147483681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ack and blue rectangle&#10;&#10;Description automatically generated">
            <a:extLst>
              <a:ext uri="{FF2B5EF4-FFF2-40B4-BE49-F238E27FC236}">
                <a16:creationId xmlns:a16="http://schemas.microsoft.com/office/drawing/2014/main" id="{9E8A25AD-8EE8-C80F-37B6-E5BC4C2CBA5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3019" y="-127590"/>
            <a:ext cx="12195019" cy="699622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CF8C2-75E9-6016-486F-1EAB5024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#3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403081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5" r:id="rId3"/>
    <p:sldLayoutId id="2147483676" r:id="rId4"/>
    <p:sldLayoutId id="2147483679" r:id="rId5"/>
    <p:sldLayoutId id="2147483677" r:id="rId6"/>
    <p:sldLayoutId id="214748367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1F7C8-B977-11A8-F895-8D99CAC0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Photography Slides</a:t>
            </a:r>
            <a:endParaRPr lang="en-FR" dirty="0"/>
          </a:p>
        </p:txBody>
      </p:sp>
      <p:pic>
        <p:nvPicPr>
          <p:cNvPr id="11" name="Picture 10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D4FDA4F3-78CD-1AB6-C649-9A0EF319DC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ings.wmo.int/EC-78/_layouts/15/WopiFrame.aspx?sourcedoc=%7b1554F011-BC8F-4293-9B0E-8D503EEBA68A%7d&amp;file=EC-78-d03-1-WMO-ROADMAP-FOR-EW4ALL-INITIATIVE-approved_en.docx&amp;action=default" TargetMode="External"/><Relationship Id="rId2" Type="http://schemas.openxmlformats.org/officeDocument/2006/relationships/hyperlink" Target="https://library.wmo.int/viewer/67177?viewer=picture#page=61&amp;viewer=picture&amp;o=search&amp;n=0&amp;q=Resolution%204%20(Cg-19)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library.wmo.int/viewer/68923/?offset=1#page=327&amp;viewer=picture&amp;o=bookmark&amp;n=0&amp;q=" TargetMode="External"/><Relationship Id="rId4" Type="http://schemas.openxmlformats.org/officeDocument/2006/relationships/hyperlink" Target="https://library.wmo.int/viewer/68922/?offset=1#page=214&amp;viewer=picture&amp;o=bookmark&amp;n=0&amp;q=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245CB-8405-A558-B8C4-124E103C4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069" y="1904859"/>
            <a:ext cx="9801014" cy="2881425"/>
          </a:xfrm>
        </p:spPr>
        <p:txBody>
          <a:bodyPr/>
          <a:lstStyle/>
          <a:p>
            <a:pPr algn="ctr"/>
            <a:r>
              <a:rPr lang="en-US" dirty="0"/>
              <a:t>Draft Resolution 3.2/1 (RA VI-19(I))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WMO Early Warnings for All Road Map for Regional Association VI</a:t>
            </a:r>
            <a:endParaRPr lang="fr-FR" dirty="0"/>
          </a:p>
        </p:txBody>
      </p:sp>
      <p:pic>
        <p:nvPicPr>
          <p:cNvPr id="1026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0416D0E-95B6-5DA6-8506-1FE639E87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498"/>
            <a:ext cx="2540000" cy="172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67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6A461C0-B484-BE73-47E2-F201D60BA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986" y="331539"/>
            <a:ext cx="10891520" cy="619492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fr-FR" b="1" dirty="0">
                <a:latin typeface="Arial"/>
                <a:cs typeface="Arial"/>
              </a:rPr>
              <a:t>Background / Justification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  <a:hlinkClick r:id="rId2"/>
              </a:rPr>
              <a:t>Resolution 4 (Cg-19) </a:t>
            </a:r>
            <a:r>
              <a:rPr lang="en-US" dirty="0">
                <a:latin typeface="Arial"/>
                <a:cs typeface="Arial"/>
              </a:rPr>
              <a:t>– EW4All, requesting the Executive Council (EC) to oversee progress on the WMO contribution to EW4All as a matter of highest priority and to provide advice and direction to ensure there is coordination and consolidation of all relevant WMO activities under the EW4All umbrella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  <a:hlinkClick r:id="rId3"/>
              </a:rPr>
              <a:t>Resolution 1 (EC-78) </a:t>
            </a:r>
            <a:r>
              <a:rPr lang="en-US" dirty="0">
                <a:latin typeface="Arial"/>
                <a:cs typeface="Arial"/>
              </a:rPr>
              <a:t>– WMO Road Map for the Early Warnings for All Initiative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  <a:hlinkClick r:id="rId4"/>
              </a:rPr>
              <a:t>Decision 5 (SERCOM-3) </a:t>
            </a:r>
            <a:r>
              <a:rPr lang="en-US" dirty="0">
                <a:latin typeface="Arial"/>
                <a:cs typeface="Arial"/>
              </a:rPr>
              <a:t>– The Commission for Weather, Climate, Hydrological, Marine and Related Environmental Services and Applications (SERCOM) priority activities in support of EW4All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  <a:hlinkClick r:id="rId5"/>
              </a:rPr>
              <a:t>Decision 6 (INFCOM-3) </a:t>
            </a:r>
            <a:r>
              <a:rPr lang="en-US" dirty="0">
                <a:latin typeface="Arial"/>
                <a:cs typeface="Arial"/>
              </a:rPr>
              <a:t>– Priority activities of the Commission for Observation, Infrastructure and Information Systems (INFCOM) contributing to EW4All</a:t>
            </a:r>
            <a:endParaRPr lang="fr-F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35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6A461C0-B484-BE73-47E2-F201D60BA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7947" y="463264"/>
            <a:ext cx="10437705" cy="532416"/>
          </a:xfrm>
        </p:spPr>
        <p:txBody>
          <a:bodyPr lIns="91440" tIns="45720" rIns="91440" bIns="45720" anchor="t"/>
          <a:lstStyle/>
          <a:p>
            <a:pPr algn="ctr"/>
            <a:r>
              <a:rPr lang="en-US" b="1" dirty="0">
                <a:latin typeface="Arial"/>
                <a:cs typeface="Arial"/>
              </a:rPr>
              <a:t>WMO Early Warnings for All Road Map and Action Plan for Regional Association VI</a:t>
            </a:r>
            <a:endParaRPr lang="fr-FR" b="1" dirty="0"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2A5E92-8870-8B80-0CC2-935BEEFE7364}"/>
              </a:ext>
            </a:extLst>
          </p:cNvPr>
          <p:cNvSpPr txBox="1"/>
          <p:nvPr/>
        </p:nvSpPr>
        <p:spPr>
          <a:xfrm>
            <a:off x="1320799" y="1314026"/>
            <a:ext cx="965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Vision </a:t>
            </a:r>
          </a:p>
          <a:p>
            <a:r>
              <a:rPr lang="en-US" dirty="0"/>
              <a:t>The vision of EW4All Road Map is to ensure that every person in RA VI is protected from hazardous weather, water, and climate events by life-saving early warning systems through collaboration amongst all 50 Member states, ensuring sustainable development, maintenance, and continuous improvement of warning services</a:t>
            </a:r>
          </a:p>
          <a:p>
            <a:endParaRPr lang="en-US" dirty="0"/>
          </a:p>
          <a:p>
            <a:r>
              <a:rPr lang="en-US" b="1" i="1" dirty="0"/>
              <a:t>Content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Roadmap proposing the scope, process, and resources for implementation of EW4All in RA VI</a:t>
            </a:r>
          </a:p>
          <a:p>
            <a:pPr marL="285750" indent="-285750">
              <a:buFontTx/>
              <a:buChar char="-"/>
            </a:pPr>
            <a:r>
              <a:rPr lang="en-US" dirty="0"/>
              <a:t>Action plan proposing activities for assessment and planning, operationalization,  competency management and training, development of infrastructure, and research and innovation to support implementation of the EW4All initiative </a:t>
            </a:r>
          </a:p>
          <a:p>
            <a:endParaRPr lang="en-US" dirty="0"/>
          </a:p>
          <a:p>
            <a:r>
              <a:rPr lang="en-US" b="1" i="1" dirty="0"/>
              <a:t>Coordination </a:t>
            </a:r>
          </a:p>
          <a:p>
            <a:r>
              <a:rPr lang="en-US" dirty="0"/>
              <a:t>High-Level Task Team on EW4All (HLTT-EW4All</a:t>
            </a:r>
            <a:r>
              <a:rPr lang="en-US"/>
              <a:t>) is proposed </a:t>
            </a:r>
            <a:r>
              <a:rPr lang="en-US" dirty="0"/>
              <a:t>to be established to support the adoption of the EW4All Road Map and Action Plan, in coordination with the RA VI Management Group and RA VI working bodies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726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8030F5DF43114192A5B004B8877C2F" ma:contentTypeVersion="1" ma:contentTypeDescription="Create a new document." ma:contentTypeScope="" ma:versionID="66b92474dcb6f14d162a57c4e546006a">
  <xsd:schema xmlns:xsd="http://www.w3.org/2001/XMLSchema" xmlns:xs="http://www.w3.org/2001/XMLSchema" xmlns:p="http://schemas.microsoft.com/office/2006/metadata/properties" xmlns:ns2="d34343af-28c4-4431-8b96-d735d539fd00" targetNamespace="http://schemas.microsoft.com/office/2006/metadata/properties" ma:root="true" ma:fieldsID="c0d0e37831773eb3d19dc174c854a570" ns2:_="">
    <xsd:import namespace="d34343af-28c4-4431-8b96-d735d539fd0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343af-28c4-4431-8b96-d735d539fd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EDEA9D-70D3-421B-A1BF-F856CDD52124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2c63548e-e22e-43cb-a415-9193d4d80a38"/>
    <ds:schemaRef ds:uri="http://schemas.microsoft.com/office/2006/documentManagement/types"/>
    <ds:schemaRef ds:uri="http://purl.org/dc/dcmitype/"/>
    <ds:schemaRef ds:uri="http://schemas.microsoft.com/office/infopath/2007/PartnerControls"/>
    <ds:schemaRef ds:uri="9d2c9005-3129-4719-81ca-2fc8d806cf3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5B1463-98AC-49DA-82C3-F51D2F0A9C52}"/>
</file>

<file path=customXml/itemProps3.xml><?xml version="1.0" encoding="utf-8"?>
<ds:datastoreItem xmlns:ds="http://schemas.openxmlformats.org/officeDocument/2006/customXml" ds:itemID="{8DE52031-732F-419C-B7BD-F922FCB163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302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 Display</vt:lpstr>
      <vt:lpstr>Arial</vt:lpstr>
      <vt:lpstr>Office Theme</vt:lpstr>
      <vt:lpstr>Custom Design</vt:lpstr>
      <vt:lpstr>1_Custom Design</vt:lpstr>
      <vt:lpstr>2_Custom Design</vt:lpstr>
      <vt:lpstr>Draft Resolution 3.2/1 (RA VI-19(I))  WMO Early Warnings for All Road Map for Regional Association VI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WMO </dc:title>
  <dc:creator>Klara Josipovic</dc:creator>
  <cp:lastModifiedBy>Cyrille Honoré</cp:lastModifiedBy>
  <cp:revision>39</cp:revision>
  <dcterms:created xsi:type="dcterms:W3CDTF">2024-04-23T12:25:23Z</dcterms:created>
  <dcterms:modified xsi:type="dcterms:W3CDTF">2024-10-14T19:18:20Z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0x0101003C8030F5DF43114192A5B004B8877C2F</vt:lpwstr>
  </property>
  <property fmtid="{D5CDD505-2E9C-101B-9397-08002B2CF9AE}" pid="3" name="_dlc_DocIdItemGuid">
    <vt:lpwstr>2128f1fd-ab8b-46cd-bcb3-530098bf7019</vt:lpwstr>
  </property>
  <property fmtid="{D5CDD505-2E9C-101B-9397-08002B2CF9AE}" pid="4" name="MediaServiceImageTags">
    <vt:lpwstr/>
  </property>
</Properties>
</file>